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49B60-29CF-4FAE-8B11-AAFC00FD1D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8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41303-9C78-4316-98F3-8833E2E774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59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EFB47-6B7D-4ACB-AE01-F372E3900E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6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8C14E-AE61-4401-ACD3-D2E72CA182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4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F4FE-BDD6-4048-B49B-503F929CC7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0AB1-A908-4F49-AAE2-7675756431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6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58E08-30A5-446F-8FF5-4BE804C254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0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83C89-426A-4602-8071-9A62B2FFD3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65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7C332-D312-4256-9BE6-55607DC1E0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A981-D946-4B7C-85FF-B57CBB9C0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1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2A481-DA53-4863-92BE-A349AB3406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42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2F25BCF-0DC8-4854-B1A0-3544D6CF4D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554장 종소리 크게 울려라(통297)</dc:title>
  <dc:creator>김창운</dc:creator>
  <cp:lastModifiedBy>seongdae</cp:lastModifiedBy>
  <cp:revision>27</cp:revision>
  <dcterms:created xsi:type="dcterms:W3CDTF">2012-08-30T03:18:24Z</dcterms:created>
  <dcterms:modified xsi:type="dcterms:W3CDTF">2020-05-01T07:30:47Z</dcterms:modified>
</cp:coreProperties>
</file>