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3" r:id="rId4"/>
    <p:sldId id="265" r:id="rId5"/>
    <p:sldId id="266" r:id="rId6"/>
    <p:sldId id="271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72AA0-F72B-4819-AC4E-7D604F87E3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04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7664B-4A21-4915-A473-E4E0CD382E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7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BE805-898F-44F0-BE98-3DA18D2C57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0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5FD60-D356-494B-974F-9E3CF25CD5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7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FE218-1DC5-4DA7-8F14-FA0D5FE09A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7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F7419-0EAA-40DB-B9D7-E6C8B3B27D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8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C48D4-4C31-4642-AC69-3919A045BB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17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7E810-7D73-4D66-9E80-1DD895046F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1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20829-6A8C-447F-97BF-15E23891C2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79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218FE-4E2B-4B72-A0BD-44859DBC93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838C6-1221-4A95-8EE6-CC1B2C59E3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4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E2D9010-D079-4B28-8EBA-363B6B63794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556장 날마다주님을의지하는</dc:title>
  <dc:creator>김창운</dc:creator>
  <cp:lastModifiedBy>seongdae</cp:lastModifiedBy>
  <cp:revision>30</cp:revision>
  <dcterms:created xsi:type="dcterms:W3CDTF">2012-08-30T03:18:24Z</dcterms:created>
  <dcterms:modified xsi:type="dcterms:W3CDTF">2020-05-01T07:30:52Z</dcterms:modified>
</cp:coreProperties>
</file>