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6B2D7-B4CA-4C50-A49D-92B984054D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350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1832F-5761-485E-AC5E-AFD4A6EBB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5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928AB-D491-41FB-A9D1-3949919193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5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B93CC-EFB8-41FC-9D0E-3C4298FC95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8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EE82D-4488-4F0A-AEAB-12A26D3279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73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F28B2-E5B5-4C4C-85C0-EDB04450AD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78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58BA5-D59D-423C-97B7-6928DE8F37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38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686EC-D34E-48BE-904F-FA96146A4F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59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12C3D-20EA-4A5A-B8B0-664DB509B6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99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B5A7B-946A-454F-9F14-3146A23D02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77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164E6-E3DB-4F50-9AF7-FD842EBD56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7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9340D52-ACC5-44A0-B434-0F299E70C87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558장 미더워라주의가정</dc:title>
  <dc:creator>김창운</dc:creator>
  <cp:lastModifiedBy>seongdae</cp:lastModifiedBy>
  <cp:revision>26</cp:revision>
  <dcterms:created xsi:type="dcterms:W3CDTF">2012-08-30T03:18:24Z</dcterms:created>
  <dcterms:modified xsi:type="dcterms:W3CDTF">2020-05-01T07:30:56Z</dcterms:modified>
</cp:coreProperties>
</file>