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0CD23-DEA4-487A-A6E1-49E01DCBB5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92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51CD4-3B86-4853-A340-ED7C42C189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22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42020-7FB7-479C-A770-66305F61DE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1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BADD0-996F-4470-B602-E880464286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263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89A40-578A-4986-ABF5-24D3EF39B3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527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5A9D7-F29A-4558-B1D2-4B606D43D3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5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382BC-2C2C-4408-A97A-34C06A86A1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49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1AD9D-27BB-4323-B888-6FEF1BF1A2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03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940CA-844E-4ACA-8887-6AEF474672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25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0A4C-6302-439A-8144-D0C67EEE26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24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F03FD-60E7-42BF-A31E-3A7FA84CF3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52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513952BF-EC30-48A2-B509-66299F4D77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559장 사철에 봄바람 불어 잇고(통305)</dc:title>
  <dc:creator>김창운</dc:creator>
  <cp:lastModifiedBy>seongdae</cp:lastModifiedBy>
  <cp:revision>32</cp:revision>
  <dcterms:created xsi:type="dcterms:W3CDTF">2012-08-30T03:18:24Z</dcterms:created>
  <dcterms:modified xsi:type="dcterms:W3CDTF">2020-05-01T07:30:59Z</dcterms:modified>
</cp:coreProperties>
</file>