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BC857-5103-46CB-AA9B-D35DDEDCE1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5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2BD73-6C87-4070-8185-37BBBEEDD0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3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EB060-7ABF-4EE9-94F2-AA86E0FAA7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32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D1A42-38E1-4298-867F-10DDFE7E40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76DC6-53AF-4D64-942B-D4BF4B0616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10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79562-9BE6-4EFC-A46A-0DF4C7E43C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2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CA40-41C3-4B1F-970B-2D6BA59D8E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69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061DD-4132-4442-8B16-EDDFCB1650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093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B7C0D-CB87-4441-85A9-E0996DC83B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4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48DF0-7E3E-4F31-BE60-0C623F7D87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3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A0B38-3D64-4310-86F6-B59E0A57E7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A5DB0A2-A733-4823-AA32-0CB195F949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560장 주의발자취를따름이</dc:title>
  <dc:creator>김창운</dc:creator>
  <cp:lastModifiedBy>seongdae</cp:lastModifiedBy>
  <cp:revision>30</cp:revision>
  <dcterms:created xsi:type="dcterms:W3CDTF">2012-08-30T03:18:24Z</dcterms:created>
  <dcterms:modified xsi:type="dcterms:W3CDTF">2020-05-01T07:31:01Z</dcterms:modified>
</cp:coreProperties>
</file>