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A596A-AA96-4D89-8CFB-788C0EE753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46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287DE-AA96-4F0D-A4C0-E50C29988A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58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1A5BD-E844-4860-9DCB-DF2EA2976C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2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BB640-4176-48F3-B2D4-55A10C52D1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428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13D9C-B5C0-4923-9540-C486ED85FA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00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F8534-7880-460D-9CAD-B069BE4047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9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E96D9-1396-47D6-9FD5-B703911487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2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6632A-1F96-4490-B07F-979F1FCC4E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1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82E0B-F5A1-4443-BD4C-816FC458B7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50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0FFAA-A008-4F4E-AAD6-70ACE75581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3BFD8-F3E6-4F5E-A489-43B5105510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16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2044200-D8B0-48DB-9213-BB78DB1905D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564장 예수께서 오실 때에(통299)</dc:title>
  <dc:creator>김창운</dc:creator>
  <cp:lastModifiedBy>seongdae</cp:lastModifiedBy>
  <cp:revision>31</cp:revision>
  <dcterms:created xsi:type="dcterms:W3CDTF">2012-08-30T03:18:24Z</dcterms:created>
  <dcterms:modified xsi:type="dcterms:W3CDTF">2020-05-01T07:31:09Z</dcterms:modified>
</cp:coreProperties>
</file>