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B31AC-97FA-48BB-90D3-93523089EEA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934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45508-E165-41B2-AC6E-19DF59043E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84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6CFCD-6057-4A26-8AE8-BBBAF8E04E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0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28676-1560-4615-A490-6E6AF1E4C47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788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B3C25-18E6-42D4-A373-6554B7ECB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653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E98D0-8673-436B-99C8-A29B61F4FD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88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9BC05-5BDB-44C3-B879-5D72762EE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46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2AC3-2791-43ED-AFA6-C699FA52E7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12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72317-3345-4132-93C9-BC8FC52DC8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47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9D822-B841-446A-9B9B-FE18FA5D515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80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96F5C-8FD8-4218-8CC9-5C038F02BC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639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38C09C6-41B0-4E92-8FE0-86B7D6B5B7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567장 다정하신 목자 예수(통436)</dc:title>
  <dc:creator>김창운</dc:creator>
  <cp:lastModifiedBy>seongdae</cp:lastModifiedBy>
  <cp:revision>27</cp:revision>
  <dcterms:created xsi:type="dcterms:W3CDTF">2012-08-30T03:18:24Z</dcterms:created>
  <dcterms:modified xsi:type="dcterms:W3CDTF">2020-05-01T07:31:15Z</dcterms:modified>
</cp:coreProperties>
</file>