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100DC5-55AF-41F9-9581-3C0C15DEAA9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9107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96AF50-FA69-4B7C-9FED-347CADCEF68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1619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BF6961-4B80-4E5F-A8E2-1E09CD79A26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3009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6F69C2-7D67-479E-AF78-2C1AB32897E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2623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0952FD-0679-4DD1-831A-CE06931B1DC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47561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DD9BB9-63A4-4F17-B8F2-187A2AC9719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6963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9" y="2505077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AF4D9D-1520-4F99-B942-965B40C6E56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34654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216ACB-E213-40C9-9E39-CE44EAB3AFD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41547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3F83AB-B8FE-4878-8D45-4B80B39142A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42915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8CBA3B-53B8-445E-A905-254EE9E314C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9846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D6AFA9-C71A-4E0B-BD59-8721541B327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501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FF4749CF-851D-4A8B-9F5C-4F7D7D7CC3BE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3429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6858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0287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3716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257175" indent="-257175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 latinLnBrk="1">
        <a:spcBef>
          <a:spcPct val="20000"/>
        </a:spcBef>
        <a:spcAft>
          <a:spcPct val="0"/>
        </a:spcAft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 latinLnBrk="1">
        <a:spcBef>
          <a:spcPct val="20000"/>
        </a:spcBef>
        <a:spcAft>
          <a:spcPct val="0"/>
        </a:spcAft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 latinLnBrk="1">
        <a:spcBef>
          <a:spcPct val="20000"/>
        </a:spcBef>
        <a:spcAft>
          <a:spcPct val="0"/>
        </a:spcAft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 latinLnBrk="1">
        <a:spcBef>
          <a:spcPct val="20000"/>
        </a:spcBef>
        <a:spcAft>
          <a:spcPct val="0"/>
        </a:spcAft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굴림</vt:lpstr>
      <vt:lpstr>Arial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568장 하나님은나의목자시니</dc:title>
  <dc:creator>김창운</dc:creator>
  <cp:lastModifiedBy>seongdae</cp:lastModifiedBy>
  <cp:revision>30</cp:revision>
  <dcterms:created xsi:type="dcterms:W3CDTF">2012-08-30T03:18:24Z</dcterms:created>
  <dcterms:modified xsi:type="dcterms:W3CDTF">2020-05-01T07:31:17Z</dcterms:modified>
</cp:coreProperties>
</file>