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EEE1-7D25-40DB-8EE1-DB1710BC0E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75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AD288-79F4-49E3-98FD-09FD011409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26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238D5-9624-4A5B-B038-F9E90C1AEE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5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2F402-74FE-4EFD-9007-1F4DF3B0EF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61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65FE8-3E3A-4918-A5EB-E42A156479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7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1F0BF-3A1D-4C0E-8726-10E02C0FBD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6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B93F5-4BC4-4F4A-BDB3-73CD2B773E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4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17DE-CA9C-4050-A63A-ED6F770D6E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21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90982-5D38-4216-81DF-D3827AAF67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4D2B8-BC40-4665-8646-33F4D6715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4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CFC9E-84E9-4223-9857-4A979EAE3F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4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7B260A7F-CC51-4E81-8778-DAE97B793F2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569장 선한 목자 되신 우리 주(통442)</dc:title>
  <dc:creator>김창운</dc:creator>
  <cp:lastModifiedBy>seongdae</cp:lastModifiedBy>
  <cp:revision>26</cp:revision>
  <dcterms:created xsi:type="dcterms:W3CDTF">2012-08-30T03:18:24Z</dcterms:created>
  <dcterms:modified xsi:type="dcterms:W3CDTF">2020-05-01T07:31:20Z</dcterms:modified>
</cp:coreProperties>
</file>