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5" r:id="rId4"/>
    <p:sldId id="266" r:id="rId5"/>
    <p:sldId id="267" r:id="rId6"/>
    <p:sldId id="268" r:id="rId7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04E35E-B23D-4A55-BAC4-A6E2B58A8F5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76948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BD954C-C015-46D1-B580-131FBC235BBB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79017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5DE385-D3DA-4DA4-AD07-BD9E7DE4DA2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566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D3AEAD-FF19-43F2-BD01-E6902D9C9BF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8197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289594-A3D9-4220-93F3-50D000EE74F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20251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E851CF-C64C-4393-8B8D-C600A57344F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35919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40319" y="1681163"/>
            <a:ext cx="5158316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40319" y="2505077"/>
            <a:ext cx="5158316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71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71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92DA64-4672-48FA-B41C-A6C65814958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84167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638DF4-97B0-4580-A410-FCE73646DCC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19052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97AF3D-7662-48AD-8BFE-DD7C9A9D7A5B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69869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20" y="457200"/>
            <a:ext cx="393276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717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320" y="2057402"/>
            <a:ext cx="393276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CD27CC-6F97-4AB0-AEC4-527883E9C92F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02966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20" y="457200"/>
            <a:ext cx="393276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717" y="987428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320" y="2057402"/>
            <a:ext cx="393276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525C75-1890-44EA-BDA8-128E52CE4EB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39696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9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50"/>
            </a:lvl1pPr>
          </a:lstStyle>
          <a:p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50"/>
            </a:lvl1pPr>
          </a:lstStyle>
          <a:p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50"/>
            </a:lvl1pPr>
          </a:lstStyle>
          <a:p>
            <a:fld id="{AD45FEFC-72C9-4908-A7C0-E598C2DD50FF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 latinLnBrk="1">
        <a:spcBef>
          <a:spcPct val="0"/>
        </a:spcBef>
        <a:spcAft>
          <a:spcPct val="0"/>
        </a:spcAft>
        <a:defRPr kumimoji="1" sz="33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5pPr>
      <a:lvl6pPr marL="3429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6pPr>
      <a:lvl7pPr marL="6858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7pPr>
      <a:lvl8pPr marL="10287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8pPr>
      <a:lvl9pPr marL="13716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9pPr>
    </p:titleStyle>
    <p:bodyStyle>
      <a:lvl1pPr marL="257175" indent="-257175" algn="l" rtl="0" fontAlgn="base" latinLnBrk="1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fontAlgn="base" latinLnBrk="1">
        <a:spcBef>
          <a:spcPct val="20000"/>
        </a:spcBef>
        <a:spcAft>
          <a:spcPct val="0"/>
        </a:spcAft>
        <a:buChar char="–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fontAlgn="base" latinLnBrk="1">
        <a:spcBef>
          <a:spcPct val="20000"/>
        </a:spcBef>
        <a:spcAft>
          <a:spcPct val="0"/>
        </a:spcAft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fontAlgn="base" latinLnBrk="1">
        <a:spcBef>
          <a:spcPct val="20000"/>
        </a:spcBef>
        <a:spcAft>
          <a:spcPct val="0"/>
        </a:spcAft>
        <a:buChar char="–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fontAlgn="base" latinLnBrk="1">
        <a:spcBef>
          <a:spcPct val="20000"/>
        </a:spcBef>
        <a:spcAft>
          <a:spcPct val="0"/>
        </a:spcAft>
        <a:buChar char="»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</TotalTime>
  <Words>0</Words>
  <Application>Microsoft Office PowerPoint</Application>
  <PresentationFormat>와이드스크린</PresentationFormat>
  <Paragraphs>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굴림</vt:lpstr>
      <vt:lpstr>Arial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571장 역사속에보냄받아</dc:title>
  <dc:creator>김창운</dc:creator>
  <cp:lastModifiedBy>seongdae</cp:lastModifiedBy>
  <cp:revision>30</cp:revision>
  <dcterms:created xsi:type="dcterms:W3CDTF">2012-08-30T03:18:24Z</dcterms:created>
  <dcterms:modified xsi:type="dcterms:W3CDTF">2020-05-01T07:31:25Z</dcterms:modified>
</cp:coreProperties>
</file>