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7E1F8-1FA5-449A-B447-A8E448D838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419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88535-1588-43BD-97E0-370892D6E2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29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E4F3-8896-4748-8353-9D65E39F275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395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D7606-E517-4510-BCF4-434BC351F67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46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157B0-CBB5-4CBA-AAA2-A88C48A0876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165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9F832-344F-4C13-9B31-D573340873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959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83197-F21F-4983-ACD6-AF2AF54C47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99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941DC-A81B-42DB-AA44-B5FDEAF42C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7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AAF4B-1EB1-446E-ABEC-25790D9DFF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2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ED562-9587-4178-88D1-4E288BD6D2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764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26AF1-CB52-44DA-917E-0A4DF5B991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1159A333-DA70-4E05-A193-59AC1BF651E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575장 주님께 귀한 것 드려(통302)</dc:title>
  <dc:creator>김창운</dc:creator>
  <cp:lastModifiedBy>seongdae</cp:lastModifiedBy>
  <cp:revision>32</cp:revision>
  <dcterms:created xsi:type="dcterms:W3CDTF">2012-08-30T03:18:24Z</dcterms:created>
  <dcterms:modified xsi:type="dcterms:W3CDTF">2020-05-01T07:31:35Z</dcterms:modified>
</cp:coreProperties>
</file>