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4" r:id="rId3"/>
    <p:sldId id="265" r:id="rId4"/>
    <p:sldId id="266" r:id="rId5"/>
    <p:sldId id="267" r:id="rId6"/>
    <p:sldId id="268" r:id="rId7"/>
    <p:sldId id="269" r:id="rId8"/>
    <p:sldId id="270" r:id="rId9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83" autoAdjust="0"/>
    <p:restoredTop sz="94660"/>
  </p:normalViewPr>
  <p:slideViewPr>
    <p:cSldViewPr>
      <p:cViewPr varScale="1">
        <p:scale>
          <a:sx n="70" d="100"/>
          <a:sy n="70" d="100"/>
        </p:scale>
        <p:origin x="78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003323-6A3B-4593-957D-6E94931D7F2C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99583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05E0ED-98D7-48E9-BB5A-282B6BE5249F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48595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C9B8D9-68B0-4316-915D-77A98046385D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4378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80D49DC-8D5B-4225-9164-1012C0AC32D9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43449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/>
            </a:lvl1pPr>
            <a:lvl2pPr marL="342900" indent="0">
              <a:buNone/>
              <a:defRPr sz="1500"/>
            </a:lvl2pPr>
            <a:lvl3pPr marL="685800" indent="0">
              <a:buNone/>
              <a:defRPr sz="135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9880EA-6540-449F-8D0E-D25E64027450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45002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5B296D-8974-41D3-89AD-008785D212E6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1054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40319" y="1681163"/>
            <a:ext cx="5158316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40319" y="2505077"/>
            <a:ext cx="5158316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71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71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89145B-47A2-4728-90FE-D8250EF1105F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10463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2A4D86-45C2-4C7D-AA35-7DD280E7534E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2827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34B4CA-BC49-48C9-8373-CA609694D268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0125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320" y="457200"/>
            <a:ext cx="393276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717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40320" y="2057402"/>
            <a:ext cx="393276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38948F-2FB5-4B3B-99E3-5FCC4BCF45C6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33229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320" y="457200"/>
            <a:ext cx="393276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717" y="987428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40320" y="2057402"/>
            <a:ext cx="393276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2D9EB8-6B9B-4948-95A2-146B3B6B653C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65583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9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50"/>
            </a:lvl1pPr>
          </a:lstStyle>
          <a:p>
            <a:endParaRPr lang="en-US" altLang="ko-K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50"/>
            </a:lvl1pPr>
          </a:lstStyle>
          <a:p>
            <a:endParaRPr lang="en-US" altLang="ko-K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50"/>
            </a:lvl1pPr>
          </a:lstStyle>
          <a:p>
            <a:fld id="{29F287B9-C19F-4654-9D28-B628F5094054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 latinLnBrk="1">
        <a:spcBef>
          <a:spcPct val="0"/>
        </a:spcBef>
        <a:spcAft>
          <a:spcPct val="0"/>
        </a:spcAft>
        <a:defRPr kumimoji="1" sz="33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2pPr>
      <a:lvl3pPr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3pPr>
      <a:lvl4pPr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4pPr>
      <a:lvl5pPr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5pPr>
      <a:lvl6pPr marL="342900"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6pPr>
      <a:lvl7pPr marL="685800"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7pPr>
      <a:lvl8pPr marL="1028700"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8pPr>
      <a:lvl9pPr marL="1371600"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9pPr>
    </p:titleStyle>
    <p:bodyStyle>
      <a:lvl1pPr marL="257175" indent="-257175" algn="l" rtl="0" fontAlgn="base" latinLnBrk="1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fontAlgn="base" latinLnBrk="1">
        <a:spcBef>
          <a:spcPct val="20000"/>
        </a:spcBef>
        <a:spcAft>
          <a:spcPct val="0"/>
        </a:spcAft>
        <a:buChar char="–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rtl="0" fontAlgn="base" latinLnBrk="1">
        <a:spcBef>
          <a:spcPct val="20000"/>
        </a:spcBef>
        <a:spcAft>
          <a:spcPct val="0"/>
        </a:spcAft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rtl="0" fontAlgn="base" latinLnBrk="1">
        <a:spcBef>
          <a:spcPct val="20000"/>
        </a:spcBef>
        <a:spcAft>
          <a:spcPct val="0"/>
        </a:spcAft>
        <a:buChar char="–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rtl="0" fontAlgn="base" latinLnBrk="1">
        <a:spcBef>
          <a:spcPct val="20000"/>
        </a:spcBef>
        <a:spcAft>
          <a:spcPct val="0"/>
        </a:spcAft>
        <a:buChar char="»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343</TotalTime>
  <Words>0</Words>
  <Application>Microsoft Office PowerPoint</Application>
  <PresentationFormat>와이드스크린</PresentationFormat>
  <Paragraphs>0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굴림</vt:lpstr>
      <vt:lpstr>Arial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579장 어머니의 넓은 사랑(통304)</dc:title>
  <dc:creator>김창운</dc:creator>
  <cp:lastModifiedBy>seongdae</cp:lastModifiedBy>
  <cp:revision>26</cp:revision>
  <dcterms:created xsi:type="dcterms:W3CDTF">2012-08-30T03:18:24Z</dcterms:created>
  <dcterms:modified xsi:type="dcterms:W3CDTF">2020-05-01T07:31:44Z</dcterms:modified>
</cp:coreProperties>
</file>