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66" r:id="rId6"/>
    <p:sldId id="270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A5A10-509E-4FAD-A7B4-25BA1A40CC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72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A003E-101D-432D-ADD5-A897F6559E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7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B4B6-A617-45BA-AC78-373D9262F1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D632B-B391-44B0-A9CA-7B3C8D6795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092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1D553-48B8-4645-9A42-7387DD0BF5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4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6EC5-83DF-4C63-8A74-3B6F7472B4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3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46075-52C4-4A70-8212-4F1DFA84F2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2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3A83-BE3B-4B5C-890F-8A5CA33071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16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E8944-84E1-496E-9FDB-9DAE08BB2A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28671-F3D8-4FE6-91B1-9B99F3EAE4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96421-FEDD-41FE-9D41-5FD48C9F2A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EFEF934-F1B3-4D5F-8E2B-FFE02C0DF4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580장 삼천리 반도 금수강산(통371)</dc:title>
  <dc:creator>김창운</dc:creator>
  <cp:lastModifiedBy>seongdae</cp:lastModifiedBy>
  <cp:revision>30</cp:revision>
  <dcterms:created xsi:type="dcterms:W3CDTF">2012-08-30T03:18:24Z</dcterms:created>
  <dcterms:modified xsi:type="dcterms:W3CDTF">2020-05-01T07:31:47Z</dcterms:modified>
</cp:coreProperties>
</file>