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39FA5-9C99-4C84-8DFD-F983D4B27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65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4A94-F85B-4588-9907-5C1E3941B4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6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DFD3-46D5-4A10-9488-075C4D7C6E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16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A1EC-7B5C-42A1-9438-848F3B80BB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59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98978-0BB0-4713-8319-8F809980C2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0C75F-A907-4790-91B7-CFE368BC462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77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565C7-08B6-4F93-8161-97E71E0A7E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59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926-4580-4EA6-8552-516AC3FFB2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4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4A0F0-8698-4A08-BD28-C550D47640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E008B-022E-4CA9-A5E0-9D79212031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0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9B3F6-D49C-4F1A-95BE-3023D8AF83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B3587AE-A92B-4CE2-91FA-D7A66C94DB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581장 주하나님이나라를지켜주시고</dc:title>
  <dc:creator>김창운</dc:creator>
  <cp:lastModifiedBy>seongdae</cp:lastModifiedBy>
  <cp:revision>31</cp:revision>
  <dcterms:created xsi:type="dcterms:W3CDTF">2012-08-30T03:18:24Z</dcterms:created>
  <dcterms:modified xsi:type="dcterms:W3CDTF">2020-05-01T07:31:49Z</dcterms:modified>
</cp:coreProperties>
</file>