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7775F-CEB0-4834-878B-A42075EB62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89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0C99D-5BAD-4042-9F5A-0CA8E80189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58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3B774-77D7-436F-87E7-042F0A663B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E2226-9CF7-4216-8D14-FF82086AC0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3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6F08A-0338-4BC4-8B69-8BF05BE399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82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EE043-0AC5-4B6B-9A7C-EC93F9C31E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6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503AF-5BF3-408F-BC11-056FECDFA1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88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49188-6B9A-4AF0-BB09-8C70F2758E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3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15D93-F347-49DC-B087-D322C18DC2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0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DB422-9636-4BEE-AF7C-AC01E67B33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0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3F62E-C9AF-41AC-AE02-786EC269A4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86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8EF37C3-65D6-4022-925B-A075268EF8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582장 어둔 밤 마음에 잠겨(통261)</dc:title>
  <dc:creator>김창운</dc:creator>
  <cp:lastModifiedBy>seongdae</cp:lastModifiedBy>
  <cp:revision>30</cp:revision>
  <dcterms:created xsi:type="dcterms:W3CDTF">2012-08-30T03:18:24Z</dcterms:created>
  <dcterms:modified xsi:type="dcterms:W3CDTF">2020-05-01T07:31:51Z</dcterms:modified>
</cp:coreProperties>
</file>