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8ED2D-407B-474E-93B4-68FD4C68D78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526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0B74A-9631-42A5-BDC7-5ED579C4DD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532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24199-CB32-453A-B54C-CBB209E983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489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15C8A-F856-44DB-A989-FD7F55AC9A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4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29EE5-EDA5-4FFE-8D9E-4BB3D7FBD8B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2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E5B13-0965-4AAA-8CE7-C9ED74A91B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738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F71AE-9EDC-45E7-B1DB-862879B0AD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26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8BD4E-3099-49AB-BEF9-05A75A5875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550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115E7-D00A-4FEC-8CBB-0759DFE27F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84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A7576-106E-4191-8C2E-69124E8C00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378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3719-08F9-4BED-ACD2-A244EAEF3BE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09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B39458BD-733D-4BB1-9B47-10CC1F8479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584장 우리나라지켜주신</dc:title>
  <dc:creator>김창운</dc:creator>
  <cp:lastModifiedBy>seongdae</cp:lastModifiedBy>
  <cp:revision>30</cp:revision>
  <dcterms:created xsi:type="dcterms:W3CDTF">2012-08-30T03:18:24Z</dcterms:created>
  <dcterms:modified xsi:type="dcterms:W3CDTF">2020-05-01T07:31:56Z</dcterms:modified>
</cp:coreProperties>
</file>