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3F483-42F4-4916-BCC6-2C18AE3BA5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85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2FE2D-1756-4DEA-A101-FAEB3470B1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28403-EA37-4A61-8127-A0E57845BF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1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D4B2E-826F-4A5E-9EE9-C8C0450988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860E-8BA9-484B-8717-74F765A335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6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589D3-D4FD-4D16-B018-B52C94544D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4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4F513-548D-4DE4-BBF6-7326554703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6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03B8F-B59E-4880-BF96-09AFB94D58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48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89A62-8C8D-4B7C-840A-B2CE5AA95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AAFCF-5A09-45E9-8A39-178982979C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69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31335-4176-48C4-9787-5F5BCCD06A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5C0ECEC-9697-4FFE-8845-B96C0A96888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585장 내 주는 강한 성이요(통384)</dc:title>
  <dc:creator>김창운</dc:creator>
  <cp:lastModifiedBy>seongdae</cp:lastModifiedBy>
  <cp:revision>30</cp:revision>
  <dcterms:created xsi:type="dcterms:W3CDTF">2012-08-30T03:18:24Z</dcterms:created>
  <dcterms:modified xsi:type="dcterms:W3CDTF">2020-05-01T07:31:58Z</dcterms:modified>
</cp:coreProperties>
</file>