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ED3A2-965E-4E3C-B349-66112BF2EF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73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E72BB-B331-4C77-A859-8AFA3E8D12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055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EB21C-32C9-4397-B7E9-615191C320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531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6D3519-339C-4B5A-BF98-2FADDACF6B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28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51C3D-AD99-47D3-9DAF-A4675CC754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80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F696F-0E0F-4784-BA94-0AA9CF87C87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35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FFA6F6-0412-4AF0-972F-8CB2D8C3B07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984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A32B63-AC49-48D4-8940-4B9033EA0A2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583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57EF9F-3011-4485-84D9-7F65B723C3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648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EA627-AF3B-4FA8-962F-EC205561BDC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124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A82CCC-237A-4AFD-AC27-CD1A3E749D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85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7270B2D0-82D6-40A2-AC4C-EA887A02CB5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587장 감사하는성도여(통306)</dc:title>
  <dc:creator>김창운</dc:creator>
  <cp:lastModifiedBy>seongdae</cp:lastModifiedBy>
  <cp:revision>26</cp:revision>
  <dcterms:created xsi:type="dcterms:W3CDTF">2012-08-30T03:18:24Z</dcterms:created>
  <dcterms:modified xsi:type="dcterms:W3CDTF">2020-05-01T07:32:03Z</dcterms:modified>
</cp:coreProperties>
</file>