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3" autoAdjust="0"/>
    <p:restoredTop sz="94660"/>
  </p:normalViewPr>
  <p:slideViewPr>
    <p:cSldViewPr>
      <p:cViewPr varScale="1">
        <p:scale>
          <a:sx n="70" d="100"/>
          <a:sy n="7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318CB-3C7F-4846-BDA4-062FEA7E75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850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38E06-06A1-4EF5-80C4-F5CFB2B928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999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7B6DE-1315-4542-84DF-D9C26CD965A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875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C7C71-49F0-4414-915A-285B475F864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87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83555-F5B6-4CBF-82A0-A91F19F423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21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6C14B-B0BC-4FDB-AB32-20982AEDB0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705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6BB73-8F7A-4318-8C12-BF87E5084E8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462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2B8F1-1BEC-4658-A799-18AD3A8DEA4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05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70710-ECB6-45BF-A0E8-C3B289EC90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0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944AE8-A443-4456-9C4A-F9DCFDA6ECA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58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654E9-E00A-40D2-981F-7F704230FA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91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27C7381-F00E-4520-8142-4A5E033E476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588장 공중 나는 새를 보라(통307)</dc:title>
  <dc:creator>김창운</dc:creator>
  <cp:lastModifiedBy>seongdae</cp:lastModifiedBy>
  <cp:revision>26</cp:revision>
  <dcterms:created xsi:type="dcterms:W3CDTF">2012-08-30T03:18:24Z</dcterms:created>
  <dcterms:modified xsi:type="dcterms:W3CDTF">2020-05-01T07:32:06Z</dcterms:modified>
</cp:coreProperties>
</file>