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888AA-67AF-497F-91F9-253FAD493F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11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39353-3132-4BBE-B101-9CF4663E10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21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26146-B3B5-43C4-92B6-AE4ABDA0E6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41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D0EEA-C9C8-47C1-BBA9-F3CAC51CC0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A4D28-362F-4039-846C-EF85BB5692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45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73B3A-F954-43DF-A2B3-101712FBB8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7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D47AD-90FC-4926-B19C-473EBC4416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8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F1862-6B69-479A-B9B8-8D97BAB0B4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9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C120-BD8B-450F-8C78-FD69C8523A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C6865-8FB8-46B7-B093-0F41B89012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6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D2D85-3816-49B5-B5C0-8A575F2E57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25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FCC68BC-20E5-4CE4-96E1-CA283EA4BA0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589장 넓은 들에 익은 곡식(통308)</dc:title>
  <dc:creator>김창운</dc:creator>
  <cp:lastModifiedBy>seongdae</cp:lastModifiedBy>
  <cp:revision>26</cp:revision>
  <dcterms:created xsi:type="dcterms:W3CDTF">2012-08-30T03:18:24Z</dcterms:created>
  <dcterms:modified xsi:type="dcterms:W3CDTF">2020-05-01T07:32:08Z</dcterms:modified>
</cp:coreProperties>
</file>