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15C92-F318-4963-887D-ADC62AEE4C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25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ED83D-E080-4621-92AF-AFA1846C12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20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2F9B0-950E-40C2-86E7-D412CEFD1E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83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2D69A-40F1-4702-8BFC-B4159D50DF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08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B5D64-574B-4D2F-860F-1BBC27258A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07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94BFA-998A-45E6-8D5B-5A6CBB996C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1C529-A1AE-4D1F-95E1-E7CA44CB24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58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A3D6A-32EC-426F-B33D-CE9D5DC22C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181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2A86F-BE3F-4305-BC84-3784B86487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2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6EA55-984A-462E-BF28-6B3F6F3E1B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92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556D-794E-4D13-8455-9F8E26B1E5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0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8C0E482-0556-47E7-9080-DE319BD44F5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592장 산마다 불이 탄다 고운 단풍에(통311)</dc:title>
  <dc:creator>김창운</dc:creator>
  <cp:lastModifiedBy>seongdae</cp:lastModifiedBy>
  <cp:revision>34</cp:revision>
  <dcterms:created xsi:type="dcterms:W3CDTF">2012-08-30T03:18:24Z</dcterms:created>
  <dcterms:modified xsi:type="dcterms:W3CDTF">2020-05-01T07:32:16Z</dcterms:modified>
</cp:coreProperties>
</file>