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23435-5588-41EC-A6BE-74AA133FE63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64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4DFBE-97C7-40B5-8B8E-C15B010705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468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25BD4-22D4-47CF-9033-909F09C7AA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971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42A2A-9C8C-4EEA-9FFE-15862ABD810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974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F74D6-70E7-4595-87AA-1D654ECE4F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086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52672-F333-4DEC-9C23-B76712D9AAD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341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D09F8-12EB-4AA6-84C4-3249152F91C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627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48A29-5843-48B9-9877-2267A58912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92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2D08CC-4232-4AC1-A68B-16DBC0A1E3F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639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AD5C4-47A1-4230-89BA-031F39C4C27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148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6DC56-117E-4FDE-8ACF-196322E1C4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690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E790A534-DA26-4414-A80F-33C9B5AE45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593장 아름다운하늘과(통312)</dc:title>
  <dc:creator>김창운</dc:creator>
  <cp:lastModifiedBy>seongdae</cp:lastModifiedBy>
  <cp:revision>24</cp:revision>
  <dcterms:created xsi:type="dcterms:W3CDTF">2012-08-30T03:18:24Z</dcterms:created>
  <dcterms:modified xsi:type="dcterms:W3CDTF">2020-05-01T07:32:18Z</dcterms:modified>
</cp:coreProperties>
</file>