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4FF54-25E3-4BF9-B638-C37BE0254C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7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BD15E-F9AB-4501-A26A-CC3BAA83DD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906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AC7F6-3EFD-4933-94A6-B31EBADE6B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05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423FC-033E-439C-8694-FCB9092D6F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30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C3570-1621-45B5-B337-7139A89C00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948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FF7F8-5F44-4FCB-9B8A-A25F693B2C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8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BB77-100F-41DB-87C6-EC96195A39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945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36AF4-044A-4BCF-B971-109D2C3CF3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72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6FB71-B59D-4DAF-8EF4-863D8180F2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63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9B168-2841-47EE-8C7C-DDF198F8C5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4DF9-E3A9-47E9-8903-CBB6D5F7E0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3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BB084D0F-FC4A-480B-B236-F327FCD28D2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594장 감사하세찬양하세</dc:title>
  <dc:creator>김창운</dc:creator>
  <cp:lastModifiedBy>seongdae</cp:lastModifiedBy>
  <cp:revision>30</cp:revision>
  <dcterms:created xsi:type="dcterms:W3CDTF">2012-08-30T03:18:24Z</dcterms:created>
  <dcterms:modified xsi:type="dcterms:W3CDTF">2020-05-01T07:32:20Z</dcterms:modified>
</cp:coreProperties>
</file>