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04208-8C14-4DD9-87B6-B697FE5AFB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8B113-B02C-4EEA-A9C5-4A63ABEAD2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0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5EC37-3AD7-4242-9EE7-28DD3AA6B1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5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EF33F-59A0-4724-B176-2451EF582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46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DF794-1FB6-4249-8C37-823BED9862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2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A2A9-C93D-41F7-BF56-6EC759DB2A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2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382AB-2A51-417E-B9EE-240CDC595E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9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0D607-EA53-444C-B2F0-BDC2068A6B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5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BA17D-96B8-49CE-AF53-9B8DB392B8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4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2DAA-EC01-44D7-9E1B-B1A3B26427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AAA39-F309-408C-A482-2EA23B1905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60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E62DEE2-1B0F-41F8-BCC8-A806EE1F1D2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595장 나 맡은 본분은(통372)</dc:title>
  <dc:creator>김창운</dc:creator>
  <cp:lastModifiedBy>seongdae</cp:lastModifiedBy>
  <cp:revision>27</cp:revision>
  <dcterms:created xsi:type="dcterms:W3CDTF">2012-08-30T03:18:24Z</dcterms:created>
  <dcterms:modified xsi:type="dcterms:W3CDTF">2020-05-01T07:32:22Z</dcterms:modified>
</cp:coreProperties>
</file>