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63025-F8F3-45BC-90D7-D1B073D690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2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571A0-F285-48B1-B594-6D80449D76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22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C34AC-F2FB-4256-80D7-F846D32B63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26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AD5D4-85E1-41E4-946E-81302E78E7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5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C7777-69F2-4787-9B19-CA2416516F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24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E2576-F7AD-4BDF-AAFB-E96C4E0DBC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48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C150-19E8-44C5-A480-F4019C06E7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99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2D881-7EB1-4CA0-9F95-E14F3623CC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0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3850C-9A6B-4FD2-8533-036708B38F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4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3B8BC-8EE4-4A17-976D-EC21579377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6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D1143-85E2-4FE3-A0E1-09D93B462C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9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20B744E-29B8-408D-8043-649494A0144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597장 이전에 주님을 내가 몰라(통378)</dc:title>
  <dc:creator>김창운</dc:creator>
  <cp:lastModifiedBy>seongdae</cp:lastModifiedBy>
  <cp:revision>26</cp:revision>
  <dcterms:created xsi:type="dcterms:W3CDTF">2012-08-30T03:18:24Z</dcterms:created>
  <dcterms:modified xsi:type="dcterms:W3CDTF">2020-05-01T07:32:27Z</dcterms:modified>
</cp:coreProperties>
</file>