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7" r:id="rId4"/>
    <p:sldId id="269" r:id="rId5"/>
    <p:sldId id="271" r:id="rId6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0BBA79-6149-48F6-826B-BA5C3E6B757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837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5512C2-BDD6-4281-9859-823A58393F7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297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E4622A-2AA2-4E6B-B10D-7E2900B2B5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514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3CB31D-156C-4318-8A88-146651FDDB0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106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16455-F5E1-41CB-A1D4-F3D6D6CB4A7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646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AABB9E-CAE8-4B01-AE20-EF347903773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08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454109-52F3-43D3-B11E-0A38B71F7CB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603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BB6AA-48D3-4F2A-9184-FDEB3B4C145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817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228F76-4653-4937-B297-D6565D81B49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089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5BFC2B-14E5-40A2-AFEB-1C776F33BDD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231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0D124-CECF-469B-B918-53A128DCDE9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743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611329A4-FC29-429E-92D7-E425C74CCFF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598장 천지 주관하는 주님(통244)</dc:title>
  <dc:creator>김창운</dc:creator>
  <cp:lastModifiedBy>seongdae</cp:lastModifiedBy>
  <cp:revision>25</cp:revision>
  <dcterms:created xsi:type="dcterms:W3CDTF">2012-08-30T03:18:24Z</dcterms:created>
  <dcterms:modified xsi:type="dcterms:W3CDTF">2020-05-01T07:32:29Z</dcterms:modified>
</cp:coreProperties>
</file>