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4B45F-EFC8-45A2-AD6A-8DBCD56E1B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183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FCC0E-8943-406A-985E-7693746E03C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191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4B5CF-0876-4C65-9B03-AD4B41C1461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683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2810C-1DE9-4330-B7F6-6FE4758D9D0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248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9C620-9013-456C-BE74-DC85F9DAF31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163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693B-F595-4D2B-89E8-A638FAF6F8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603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39077-59FD-40CA-98B6-65BE0A2725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103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FA55A-7EE6-4616-8FC7-B29F1549F2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243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F8E09-25B7-4AD1-8780-C4975989801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853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2ABD3-455A-4A26-87F0-394B85B95A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75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F6197-752D-4D98-BA4D-D92DE72762D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600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931BF235-5EB3-4C33-B317-5AB1C1A6899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600장 교회의 참된 터는(통242)</dc:title>
  <dc:creator>김창운</dc:creator>
  <cp:lastModifiedBy>seongdae</cp:lastModifiedBy>
  <cp:revision>30</cp:revision>
  <dcterms:created xsi:type="dcterms:W3CDTF">2012-08-30T03:18:24Z</dcterms:created>
  <dcterms:modified xsi:type="dcterms:W3CDTF">2020-05-01T07:32:34Z</dcterms:modified>
</cp:coreProperties>
</file>