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0743E-4E2D-4FBA-8F84-B9EDA08863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48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6583A-C6B4-476A-8B69-13B7509646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DB936-3713-4A43-B840-7857EFB4E2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18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83FD5-AB6C-404C-9D21-1FD10E7F5B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7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56C35-6880-4B2D-ADA0-EEC23C5928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5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934F8-1EB7-4168-B1BA-BA55F88887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6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07918-3795-491F-A163-1ADBD3E5E6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31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5DE51-E7C4-4B26-8CB9-3612D6220A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3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F082A-B541-44A1-B4E5-DB2BA34C1A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740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0050-4982-4630-893E-B9B5EDB30E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85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20A4B-E839-484B-8230-06D46D7750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2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20A063D1-0458-4824-ACD3-B8F265B7B3F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606장 해보다 더 밝은 저 천국(통291)</dc:title>
  <dc:creator>김창운</dc:creator>
  <cp:lastModifiedBy>seongdae</cp:lastModifiedBy>
  <cp:revision>26</cp:revision>
  <dcterms:created xsi:type="dcterms:W3CDTF">2012-08-30T03:18:24Z</dcterms:created>
  <dcterms:modified xsi:type="dcterms:W3CDTF">2020-05-01T07:32:47Z</dcterms:modified>
</cp:coreProperties>
</file>