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42AA2-DEC4-4162-B5E5-78219EFF04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41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6B4CA-5618-419E-8CBF-4B31E225FA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932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53CE5-DD9E-4045-A082-6DB0B6D91C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702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9B949-0F6C-472D-9C98-31DD474B58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1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29EE76-9203-4864-AF37-618BD564A9C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32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6450B-98DB-45BD-AC83-BF52A3AE2B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16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319" y="2505077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40E17-DCF8-4F8B-B332-1C4D0E134A3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67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FACA31-3289-401D-A553-C032D766FE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72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6105E-FA47-4243-9B0A-456560F89C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393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293D-DB45-4A03-91B7-23D507A369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883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320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320" y="2057402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E8B6B-4A25-432F-9963-E4212E86C8E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311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13DE9BA1-131B-4938-8D51-059B4091C7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3429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6858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0287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371600" algn="ctr" rtl="0" fontAlgn="base" latinLnBrk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257175" indent="-257175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 latinLnBrk="1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 latinLnBrk="1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 latinLnBrk="1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 latinLnBrk="1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굴림</vt:lpstr>
      <vt:lpstr>Arial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607장 내본향가는 길(통292)</dc:title>
  <dc:creator>김창운</dc:creator>
  <cp:lastModifiedBy>seongdae</cp:lastModifiedBy>
  <cp:revision>30</cp:revision>
  <dcterms:created xsi:type="dcterms:W3CDTF">2012-08-30T03:18:24Z</dcterms:created>
  <dcterms:modified xsi:type="dcterms:W3CDTF">2020-05-01T07:32:49Z</dcterms:modified>
</cp:coreProperties>
</file>