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5D37E-C1D1-4996-8EF7-6DD0194247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462B5-64A4-4B30-A64E-1FA8CB49F8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823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55331-B3C2-4F77-BA42-3681DDA79A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9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8AA09-58D0-4754-A812-56802FD825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9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42A0E-224A-436F-96A4-35A851C26C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96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10374-0759-4DBF-8506-9902DD9A2F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85472-7402-4BB4-BB76-0CB21BE947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77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059AB-E704-489E-A660-52412D19E7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6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C9D4D-702E-4253-9D02-515478354B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57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9B304-59DA-4E09-A08F-6E179A7477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65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90-F42F-4D5B-8A59-ECA1D7739F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0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96F8471-4C54-442F-A6EE-B8892733DE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608장 후일에 생명 그칠 때(통295)</dc:title>
  <dc:creator>김창운</dc:creator>
  <cp:lastModifiedBy>seongdae</cp:lastModifiedBy>
  <cp:revision>26</cp:revision>
  <dcterms:created xsi:type="dcterms:W3CDTF">2012-08-30T03:18:24Z</dcterms:created>
  <dcterms:modified xsi:type="dcterms:W3CDTF">2020-05-01T07:32:51Z</dcterms:modified>
</cp:coreProperties>
</file>