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B68B7-0033-4954-B9B6-2D3C238F9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8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072-5CFA-4398-B56D-9B0B5887CB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6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2004B-8829-4F71-8A77-29F3D6F27E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0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42153-1AE7-4402-B41D-D4C37C43D4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81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EF633-07C3-4D0F-8A23-0BBECCA2F3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C2C5C-5613-4F76-B23F-304C17680F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0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7A1B9-F257-42A2-B1BF-4B5DBED0AD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9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7819A-F407-4799-BC9E-BF14437942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3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92F0-8F08-4878-B79F-9A0645FD64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36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B8834-99F9-48C8-B157-895FBF7B5D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2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3D4F7-8A67-4248-95D9-C13DEF4052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15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64ADBC9-A0DE-4787-AE7E-E6D5C9111F3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609장 이세상살때에</dc:title>
  <dc:creator>김창운</dc:creator>
  <cp:lastModifiedBy>seongdae</cp:lastModifiedBy>
  <cp:revision>30</cp:revision>
  <dcterms:created xsi:type="dcterms:W3CDTF">2012-08-30T03:18:24Z</dcterms:created>
  <dcterms:modified xsi:type="dcterms:W3CDTF">2020-05-01T07:32:53Z</dcterms:modified>
</cp:coreProperties>
</file>