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370EC-6B81-479E-A239-C22917D61D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90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619A8-252E-47EA-9FDE-DD2451B4A1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57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316C5-89D8-4169-A704-FE96142461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1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81A54-82F0-4042-A32C-4A4298E71C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163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8C41-4C8D-436E-8D61-5E2E1CD5B3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96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33C02-7DD0-4E9E-AA92-96BFB2A64E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0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1B8AE-2F85-465D-ACDB-4782D3C309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084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F166E-A7E7-420D-8F96-C1019EAB60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61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FB19C-20A1-4881-AC04-B12B3581EA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24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6E604-4125-4268-8625-96BB6F46D3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3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350D5-03D4-4440-9AB0-FA02E82BA6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90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2200F12D-ACF3-49CF-B110-0A437ECF78D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610장 고생과 수고가 다 지난 후(통289)</dc:title>
  <dc:creator>김창운</dc:creator>
  <cp:lastModifiedBy>seongdae</cp:lastModifiedBy>
  <cp:revision>32</cp:revision>
  <dcterms:created xsi:type="dcterms:W3CDTF">2012-08-30T03:18:24Z</dcterms:created>
  <dcterms:modified xsi:type="dcterms:W3CDTF">2020-05-01T07:32:56Z</dcterms:modified>
</cp:coreProperties>
</file>