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D61118-B632-4010-ABEE-062DE59972A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776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53C05C-C19C-45EF-BC64-0E7B2ED9C4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853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29953-76D9-48EB-B6D1-BACC4708FDE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985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96B535-4844-4BC5-A753-0CC94669340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481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9C8CC6-DE4B-44B6-9FB8-5BD49AFF4C4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77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F072C3-388D-4E8A-A61F-CDEEBCF6015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602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ECA6B-3864-48BB-9E54-C915C88F86B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381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FB75DF-303E-42C9-BFEF-F0908ED72BD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281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2CB61-3343-4A64-B6CF-4DF0DF738D7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809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CA1182-CBC2-46EE-9FAF-69C357070E1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984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6DC2FD-559E-4632-85E5-E78D26C5DA0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420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12444DC0-360D-44D6-A2DF-D1436D43E18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611장 주님오라부르시어</dc:title>
  <dc:creator>김창운</dc:creator>
  <cp:lastModifiedBy>seongdae</cp:lastModifiedBy>
  <cp:revision>30</cp:revision>
  <dcterms:created xsi:type="dcterms:W3CDTF">2012-08-30T03:18:24Z</dcterms:created>
  <dcterms:modified xsi:type="dcterms:W3CDTF">2020-05-01T07:32:58Z</dcterms:modified>
</cp:coreProperties>
</file>