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8F7C7A-744A-4C08-BEF7-5166BC68F03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2B78ED-6219-4D11-B65D-E52EAEF524D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787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0F856B-7BEE-4902-AD3D-0903A5CB66D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472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832C07-FC26-4F1C-9F67-50E6303B2D2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904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632B2-0BA8-4302-A8BE-5DD7B1A4C1C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479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265D5B-21E2-4C97-B981-45A37595849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208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B94AA-AF43-4D48-BA70-F6027BC0A95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593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1202BC-016D-4D60-A036-8B6BB6C268E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129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D494B7-9C7A-4040-8BD1-94E61BBBA52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446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190CD-E28F-4019-A475-7AD59F90E29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097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CB4C8-4B15-4657-A830-3259F68E449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387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F65B9BC5-D2AC-4D1E-A7BD-F057628ECA1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612장 이땅에서주를위해</dc:title>
  <dc:creator>김창운</dc:creator>
  <cp:lastModifiedBy>seongdae</cp:lastModifiedBy>
  <cp:revision>30</cp:revision>
  <dcterms:created xsi:type="dcterms:W3CDTF">2012-08-30T03:18:24Z</dcterms:created>
  <dcterms:modified xsi:type="dcterms:W3CDTF">2020-05-01T07:33:00Z</dcterms:modified>
</cp:coreProperties>
</file>