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  <p:sldId id="264" r:id="rId5"/>
    <p:sldId id="267" r:id="rId6"/>
    <p:sldId id="265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98240-C7A7-41A6-BF92-1555C95C63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9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C5FE8-6281-498B-BF29-E32FA5579E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6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ABF39-AB78-4746-B255-749570FF67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82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DF2B5-330A-4BCD-8381-1AE279BF64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68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C1972-99B6-4EAD-BCAA-5B00487C57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3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E1D46-3820-4446-A74D-21FC52BAD87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04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87BD4-DF0E-47AE-AC00-D464288186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20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E9F32-7567-4A0F-A219-461047A7C7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186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AB66-CB1E-4EDE-A6BD-8E443A665A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62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19C47-85D4-4185-9A44-C88DA336AB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13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09FB0-EE9A-4DC3-905C-998B2BE3A4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14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A09B8427-5833-4502-9A61-EDD8AAC473C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614장 얼마나아프셨나</dc:title>
  <dc:creator>김창운</dc:creator>
  <cp:lastModifiedBy>seongdae</cp:lastModifiedBy>
  <cp:revision>32</cp:revision>
  <dcterms:created xsi:type="dcterms:W3CDTF">2012-08-30T03:18:24Z</dcterms:created>
  <dcterms:modified xsi:type="dcterms:W3CDTF">2020-05-01T07:33:05Z</dcterms:modified>
</cp:coreProperties>
</file>