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7217B-620B-4BFF-B543-10870799A1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11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09863-7956-4CF3-8EC4-EE6A336BF3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514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D637B-FB9E-452F-93B5-B061920B227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414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25C04-6BFD-4491-912B-54982AE77EE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16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FAD49-A0D0-41B3-BD68-A1112D684D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CF8AA-E3CB-4613-A195-799F34472E5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11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17FF0-FF10-409C-9CA9-1EB14A7C24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547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2A9B1-23B7-40D6-928D-E88B65A89B9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007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C0FD6-1CA7-4CE2-8392-B1B19BE2D7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546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353B8-7A98-45B6-B09B-DE9DABAF8A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700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F7792-B3CE-42A0-B1E2-C9FB393FA5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85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E8B5DC44-5855-4AC6-AFAC-63601783530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3" y="0"/>
            <a:ext cx="9142414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굴림</vt:lpstr>
      <vt:lpstr>Arial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616장 주를경배하리</dc:title>
  <dc:creator>김창운</dc:creator>
  <cp:lastModifiedBy>seongdae</cp:lastModifiedBy>
  <cp:revision>33</cp:revision>
  <dcterms:created xsi:type="dcterms:W3CDTF">2012-08-30T03:18:24Z</dcterms:created>
  <dcterms:modified xsi:type="dcterms:W3CDTF">2020-05-01T07:33:09Z</dcterms:modified>
</cp:coreProperties>
</file>