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622D-5B1E-4D5B-B1FE-847BD118D0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1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279F6-3BA7-4503-AF7D-0F97C5F1ED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4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4F428-DD74-406C-ACC0-6FEAFA4ECC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26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05E69-628A-498E-97BD-6B89597636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9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8E09B-761C-4D0A-B869-BFC5EE97AC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2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5AFB5-6FA9-4E44-AAD6-2B4373DA90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1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48D59-DB2D-4EAE-9505-669148952D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5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7722B-6ACE-4D8B-BDEC-6B74ED074C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53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645E8-4856-4491-8360-2652E57DB0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098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5B5F8-2703-475E-A43D-133E970294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48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61ECB-FAF9-4FD4-A068-179DDA20AF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8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8EDD6E71-1507-4EDC-994E-71C9A29CAF6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617장 주님을찬양합니다</dc:title>
  <dc:creator>김창운</dc:creator>
  <cp:lastModifiedBy>seongdae</cp:lastModifiedBy>
  <cp:revision>33</cp:revision>
  <dcterms:created xsi:type="dcterms:W3CDTF">2012-08-30T03:18:24Z</dcterms:created>
  <dcterms:modified xsi:type="dcterms:W3CDTF">2020-05-01T07:33:11Z</dcterms:modified>
</cp:coreProperties>
</file>