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E9092-AB8C-4CBB-A9C5-177F8769E57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060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BEE74-53BF-4FC2-9CCA-CF2A09FBBB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83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C1416-82D2-417A-847A-7426E7BB9E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918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8C231-11DA-4B4B-915F-A0DFB37DE2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2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64C65-DB02-4007-ADD5-EF8753728A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FF457-1384-4BFA-BE4E-F22CD27068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18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3DA0D-6929-4A3B-8FD9-AE1726AB55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412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74A94-526D-4443-A635-74BE13F868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478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7C9E0-E7E2-45A7-BA64-5EC7B894EC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803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F9263-9012-4EF2-88B1-FB7F2B41B6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40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1471-B925-4897-86A3-A866FC4ADB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3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68B386B5-6B97-4E25-A819-FD26EB7CB4F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618장 나주님을사랑합니다</dc:title>
  <dc:creator>김창운</dc:creator>
  <cp:lastModifiedBy>seongdae</cp:lastModifiedBy>
  <cp:revision>33</cp:revision>
  <dcterms:created xsi:type="dcterms:W3CDTF">2012-08-30T03:18:24Z</dcterms:created>
  <dcterms:modified xsi:type="dcterms:W3CDTF">2020-05-01T07:33:13Z</dcterms:modified>
</cp:coreProperties>
</file>