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3218-8DDC-4C8D-865D-CDBA5C3AEF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9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A2BE0-D870-4A7E-B7F3-0CC576CA17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83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01C49-2993-4C0B-8F1F-A64EA812F2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15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E23FA-9A6E-4AA3-9B0F-7A00AE0FB8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87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171AC-94E5-41E8-9FEB-942FB0122A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5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8354B-4F2D-4F17-8419-B452A1B163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03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B0579-ABE4-4876-AA61-1A556D9868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57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CC9D4-2BC9-4E22-AAE1-AE8EDA1817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8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F97DA-E82B-499E-A1F0-2FF18E1D9F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543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7B910-5347-4E33-9339-D4C5183383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849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51398-45B5-4BE8-BBFB-56DC2129A7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3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2F340498-BD7A-4D90-A25A-70EAC3798C3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619장 놀라운그이름</dc:title>
  <dc:creator>김창운</dc:creator>
  <cp:lastModifiedBy>seongdae</cp:lastModifiedBy>
  <cp:revision>33</cp:revision>
  <dcterms:created xsi:type="dcterms:W3CDTF">2012-08-30T03:18:24Z</dcterms:created>
  <dcterms:modified xsi:type="dcterms:W3CDTF">2020-05-01T07:33:14Z</dcterms:modified>
</cp:coreProperties>
</file>