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62D5F-9F6D-4059-B3D7-8ED8393F53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06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59CF0-79D2-4A76-9AEE-F644050648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38BE4-2B2A-4416-B090-C298AFAE20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2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EEE44-BA64-4C26-94D0-8B5B4E25B1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44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E2BD-5CE9-4CD4-97D5-A52B973C27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2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57FEA-E097-419E-A9C7-53E199750E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93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C79C8-9030-4CB7-9A8B-B46DB6C773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21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27DC-62FF-49BC-ACD1-38936F37D6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25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960BE-0390-4E8A-AA64-1FA0D09B0D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86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A6D-FCDC-4A63-9441-01B3C1E6A6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60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80273-8AD0-4BCF-AB6D-54059D2F02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4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8D0AE382-2E85-4C3F-B59E-930FEEA0B1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620장 여기에모인우리</dc:title>
  <dc:creator>김창운</dc:creator>
  <cp:lastModifiedBy>seongdae</cp:lastModifiedBy>
  <cp:revision>33</cp:revision>
  <dcterms:created xsi:type="dcterms:W3CDTF">2012-08-30T03:18:24Z</dcterms:created>
  <dcterms:modified xsi:type="dcterms:W3CDTF">2020-05-01T07:33:17Z</dcterms:modified>
</cp:coreProperties>
</file>