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9617-DF18-4322-992C-D8391CCBC4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2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1920A-7EAB-4328-82C7-A6261F9DFF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0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3F072-DB1E-4376-9E0E-E0749EDC96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41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B1E37-8153-48A0-8496-C621BE8605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B28B5-CBE6-49CC-8EE9-67C4C9D986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2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4307E-0C29-454A-98E4-121370EA71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32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200DD-37EF-4BA7-A9F8-A302E3585A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1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A4CF1-3A77-4EFA-93C5-506933D40C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9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C0D39-642B-4F25-A089-97A9F071BE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E8856-A67D-4632-8903-2B8811BC7E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AD522-9C4D-436F-893C-005F604A16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2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308B5F9-79E7-4354-A8B7-DA33CC3801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162장 부활하신구세주(통151)</dc:title>
  <dc:creator>김창운</dc:creator>
  <cp:lastModifiedBy>seongdae</cp:lastModifiedBy>
  <cp:revision>31</cp:revision>
  <dcterms:created xsi:type="dcterms:W3CDTF">2012-08-30T03:18:24Z</dcterms:created>
  <dcterms:modified xsi:type="dcterms:W3CDTF">2020-05-01T07:33:21Z</dcterms:modified>
</cp:coreProperties>
</file>