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7" r:id="rId3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6EDF0F-2BB7-48D8-A067-7C9CDAF87C6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42761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ED89EA-ACD4-416B-80CF-C146E4C272B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38446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C5FFEB-D3B1-407F-A391-C3BC89512ED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82119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190C19-8974-4414-9C5E-D9F9F8F7812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12889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EF9E7B-36DF-4886-ACAD-AD6825A41D9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03504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AFD8C6-1329-475A-BE0B-228AEABE465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26425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40319" y="1681163"/>
            <a:ext cx="5158316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40319" y="2505077"/>
            <a:ext cx="5158316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71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71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112D26-012E-4A04-B6C7-9E0A58C940A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68938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B29286-2BEF-4538-B71B-F1B2B26D6CF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25791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7B063C-9F18-4BDD-8F03-5DE2444CEC0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85369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20" y="2057402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956E6E-67CC-40E9-9E4A-168763FE399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2226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20" y="2057402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159992-0625-44B0-AFA6-2F45FE351A3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27145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9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50"/>
            </a:lvl1pPr>
          </a:lstStyle>
          <a:p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50"/>
            </a:lvl1pPr>
          </a:lstStyle>
          <a:p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50"/>
            </a:lvl1pPr>
          </a:lstStyle>
          <a:p>
            <a:fld id="{09F60054-2AEC-40F8-82D2-2BC316F9011B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 latinLnBrk="1">
        <a:spcBef>
          <a:spcPct val="0"/>
        </a:spcBef>
        <a:spcAft>
          <a:spcPct val="0"/>
        </a:spcAft>
        <a:defRPr kumimoji="1" sz="33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5pPr>
      <a:lvl6pPr marL="3429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6pPr>
      <a:lvl7pPr marL="6858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7pPr>
      <a:lvl8pPr marL="10287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8pPr>
      <a:lvl9pPr marL="13716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9pPr>
    </p:titleStyle>
    <p:bodyStyle>
      <a:lvl1pPr marL="257175" indent="-257175" algn="l" rtl="0" fontAlgn="base" latinLnBrk="1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fontAlgn="base" latinLnBrk="1">
        <a:spcBef>
          <a:spcPct val="20000"/>
        </a:spcBef>
        <a:spcAft>
          <a:spcPct val="0"/>
        </a:spcAft>
        <a:buChar char="–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fontAlgn="base" latinLnBrk="1">
        <a:spcBef>
          <a:spcPct val="20000"/>
        </a:spcBef>
        <a:spcAft>
          <a:spcPct val="0"/>
        </a:spcAft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fontAlgn="base" latinLnBrk="1">
        <a:spcBef>
          <a:spcPct val="20000"/>
        </a:spcBef>
        <a:spcAft>
          <a:spcPct val="0"/>
        </a:spcAft>
        <a:buChar char="–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fontAlgn="base" latinLnBrk="1">
        <a:spcBef>
          <a:spcPct val="20000"/>
        </a:spcBef>
        <a:spcAft>
          <a:spcPct val="0"/>
        </a:spcAft>
        <a:buChar char="»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0</Words>
  <Application>Microsoft Office PowerPoint</Application>
  <PresentationFormat>와이드스크린</PresentationFormat>
  <Paragraphs>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굴림</vt:lpstr>
      <vt:lpstr>Arial</vt:lpstr>
      <vt:lpstr>기본 디자인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625장 거룩거룩거룩한하나님</dc:title>
  <dc:creator>김창운</dc:creator>
  <cp:lastModifiedBy>seongdae</cp:lastModifiedBy>
  <cp:revision>33</cp:revision>
  <dcterms:created xsi:type="dcterms:W3CDTF">2012-08-30T03:18:24Z</dcterms:created>
  <dcterms:modified xsi:type="dcterms:W3CDTF">2020-05-01T07:33:26Z</dcterms:modified>
</cp:coreProperties>
</file>