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7372-A6D9-457F-A754-EBE057F4F4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42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64F5C-1BFD-4899-8CFE-C72D81BE76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40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C31E5-0C56-4D71-93D8-0E052C7B673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53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FA5E0-B9B0-4346-A656-71AA910B65D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5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0E1A1-055A-424D-9193-34C4D81874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33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7E699-74BA-4616-929B-71D6143B08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59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8AE59-ED46-4BE9-BD2F-2191E7CEB1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58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B98B3-4796-42FA-BF4E-7C2969E242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51667-0F3B-48CF-9BCA-F397203880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911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8DF40-F268-4E3E-9334-9FB375BEC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232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5965A-03D4-41AA-94AC-17BAED0048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962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6146E2E9-29F9-4EE0-B72B-352C5BEADE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627장 할렐루야할렐루야다함께</dc:title>
  <dc:creator>김창운</dc:creator>
  <cp:lastModifiedBy>seongdae</cp:lastModifiedBy>
  <cp:revision>33</cp:revision>
  <dcterms:created xsi:type="dcterms:W3CDTF">2012-08-30T03:18:24Z</dcterms:created>
  <dcterms:modified xsi:type="dcterms:W3CDTF">2020-05-01T07:33:30Z</dcterms:modified>
</cp:coreProperties>
</file>