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8F171-5C54-4067-AA9C-1220B8C94B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68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6FB64-682D-4987-926F-B1C717A682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96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4D51-6E0E-4B6F-B7F6-F2152268A2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3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F9CB-A4B7-4130-844D-093CED0437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4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30D43-D2A2-4D11-BE4C-B2C00F548A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9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C466F-441D-43B4-986D-46DF50842E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1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217F-6C02-4D04-9078-52A33FA7AA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40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E8DFE-ECE4-44BB-AC69-DBB0EBC1A5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32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99668-42DA-4AE1-929F-BE12F015F8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1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787E-7E9D-4C93-B51D-EDE87ED9B5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104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B652E-98E6-4763-B4FB-47AA69B83E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8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310F23B8-952B-42F9-8393-B7BBF3EDDCD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629장 거룩거룩거룩</dc:title>
  <dc:creator>김창운</dc:creator>
  <cp:lastModifiedBy>seongdae</cp:lastModifiedBy>
  <cp:revision>33</cp:revision>
  <dcterms:created xsi:type="dcterms:W3CDTF">2012-08-30T03:18:24Z</dcterms:created>
  <dcterms:modified xsi:type="dcterms:W3CDTF">2020-05-01T07:33:33Z</dcterms:modified>
</cp:coreProperties>
</file>