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330D2-F27E-43A0-9A88-18984F3F6B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857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02C30-1810-4E6F-B085-B5597A0DE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380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38C4A-540A-445B-A61C-2FC94DFF324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066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09447-73A3-46D2-9D49-1E902AA1C84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789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F8491-72DA-4560-954A-E2BA4CF5B30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034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15118-CCA3-4DC4-8C57-7B9DDC0BE2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301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CCE39-2E2D-4AAD-9B4D-AE3736E086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18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A5C96-C815-497B-9568-44846F351A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619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89C99-98EC-4472-A168-625976916FD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956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24DAE-8DD1-4F34-8828-23358A39A6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29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CDBB4-0B6D-43CA-9EBB-59813F464EE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063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05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05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050"/>
            </a:lvl1pPr>
          </a:lstStyle>
          <a:p>
            <a:pPr>
              <a:defRPr/>
            </a:pPr>
            <a:fld id="{02B47393-0CBA-45D9-9CBD-E9B9231895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굴림</vt:lpstr>
      <vt:lpstr>Arial</vt:lpstr>
      <vt:lpstr>기본 디자인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630장 진리와 생명 되신 주(통547)</dc:title>
  <dc:creator>김창운</dc:creator>
  <cp:lastModifiedBy>seongdae</cp:lastModifiedBy>
  <cp:revision>35</cp:revision>
  <dcterms:created xsi:type="dcterms:W3CDTF">2012-08-30T03:18:24Z</dcterms:created>
  <dcterms:modified xsi:type="dcterms:W3CDTF">2020-05-01T07:33:34Z</dcterms:modified>
</cp:coreProperties>
</file>