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490868-3175-470D-9AE9-B393CA88290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83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43E72F-30E0-4B9B-86DF-60E28F24DBF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7078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06D29A-E599-4537-B4B6-33D3594F0A1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1044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3EC18D-8471-4DAA-AA4E-675DA2C56F1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4894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3DC46F-EF13-4B5C-BDCE-B38C831E230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4034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38ED4F-B187-4FC0-9E45-478837BB59C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9431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000AC6-8E26-45D3-A0C6-92942921FB9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1339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FAA51C-966B-4C05-BD88-F129EF8F45B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2293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0D1516-917D-4EF4-BF00-CD1E300606E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8086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707777-FDF2-4A7C-B334-EE70D896EC8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9722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AC4C35-B570-40F7-8A86-1AABAC2302B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1518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598441E8-0C0E-4886-81A8-67E120C0FCF3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굴림</vt:lpstr>
      <vt:lpstr>Arial</vt:lpstr>
      <vt:lpstr>기본 디자인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631장 우리기도를(통549)</dc:title>
  <dc:creator>김창운</dc:creator>
  <cp:lastModifiedBy>seongdae</cp:lastModifiedBy>
  <cp:revision>33</cp:revision>
  <dcterms:created xsi:type="dcterms:W3CDTF">2012-08-30T03:18:24Z</dcterms:created>
  <dcterms:modified xsi:type="dcterms:W3CDTF">2020-05-01T07:33:36Z</dcterms:modified>
</cp:coreProperties>
</file>