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7D95B-21AE-4E99-AD20-670B72C910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160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5205B-E802-46FB-A80F-1BF2324A91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5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EAA8D-80E8-484D-8B26-CD410CAF4A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732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276DB-DE07-40A9-984F-99470E8BAE3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90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C5A6B-BFB1-4697-9581-5E2B6A3D66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952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B7A7D-255D-4173-9295-2E213BE082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15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051D9-05CF-4EDE-8B58-02381F745E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349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B375A-0464-4DDD-9B8F-AAED9F27F0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56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A21E2-8A39-4499-BB24-FEB2134F00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45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8A73-9637-4501-86EC-EFEA2D8F4A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1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C6161-DC07-47C7-8B83-1BDFD37143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573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6DC94BA-C3A2-48CC-8879-F4BA0BFCAD9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633장 나의하나님받으소서</dc:title>
  <dc:creator>김창운</dc:creator>
  <cp:lastModifiedBy>seongdae</cp:lastModifiedBy>
  <cp:revision>33</cp:revision>
  <dcterms:created xsi:type="dcterms:W3CDTF">2012-08-30T03:18:24Z</dcterms:created>
  <dcterms:modified xsi:type="dcterms:W3CDTF">2020-05-01T07:33:39Z</dcterms:modified>
</cp:coreProperties>
</file>