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1019F-6227-46A1-9563-F01D7C2B17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EE83A-8842-4571-8176-A7A277548F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81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01BCC-5100-48AC-B562-9B22BE6D66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12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C3FBE-A730-43DE-9D06-C2A0663FDA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0CB6C-B06E-46A2-B82B-449F895794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4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C4B9B-FAF1-4EA9-9EA9-806CEFD37C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064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1C5E0-B9D6-4E7D-8816-B0F8952F46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07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7E8DA-C24A-442F-8343-5D9FA2C41D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34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1BAD4-1C47-4DA9-A4A9-26FC2E83E6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8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26209-5A91-436F-89B7-10966DCC07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37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DFD3D-6F26-4713-A993-480FF1420D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989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0183B1C7-9F38-4967-9528-9D2AE1A833C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634장 모든것이 주께로 부터</dc:title>
  <dc:creator>김창운</dc:creator>
  <cp:lastModifiedBy>seongdae</cp:lastModifiedBy>
  <cp:revision>32</cp:revision>
  <dcterms:created xsi:type="dcterms:W3CDTF">2012-08-30T03:18:24Z</dcterms:created>
  <dcterms:modified xsi:type="dcterms:W3CDTF">2020-05-01T07:33:41Z</dcterms:modified>
</cp:coreProperties>
</file>