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18F83-B506-4864-BAF7-47993B631E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57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890B8-634E-4DD1-A57A-44D81EB1D8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14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A80CB-1889-4D77-9235-766FF4288E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4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44D2-AA2F-486E-BC62-5D531AD58C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8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1CA58-D66D-4355-95FB-769024B939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0EBE4-9DA1-4ED3-8247-DF257D54B2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8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7FA75-30EC-45C9-8181-418FE233F5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17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17744-D8B5-4A9F-BB74-D5ACBF6D85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93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F1D29-D3AD-44D1-AA29-09512C17AF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33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CECDC-20D7-44DE-8CDC-D12E363A6D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1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88064-8CA7-4BD1-A190-D406BF992C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3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D62DB9D-59AF-4A78-B729-196A4F7E6EB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641장 아멘(통552)</dc:title>
  <dc:creator>김창운</dc:creator>
  <cp:lastModifiedBy>seongdae</cp:lastModifiedBy>
  <cp:revision>33</cp:revision>
  <dcterms:created xsi:type="dcterms:W3CDTF">2012-08-30T03:18:24Z</dcterms:created>
  <dcterms:modified xsi:type="dcterms:W3CDTF">2020-05-01T07:33:53Z</dcterms:modified>
</cp:coreProperties>
</file>