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5BB8E-D7F7-45F3-943E-04A9B2D3990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055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91D599-F927-4151-AAC2-A8551D2F467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010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9CDF4A-E72E-423C-B6D9-22A1A61E2F2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174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6DF34E-167E-4D20-BA16-916E4FBF0B0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491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5D982-F548-41AE-9042-2649257C7F8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458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66C1E0-680F-458C-B342-3CF980E797A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129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5664DF-D7D6-42C5-BD7F-862220B7CFA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03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0A6FD9-7DCE-40F9-983B-2F2324873F4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674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02F864-9C9B-421B-B100-F2284F5CB84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51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05D4FF-6822-4FDA-B338-956E1694E59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799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85BD3-9E87-4645-9637-C55536FBFAD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95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7F2894C5-4A9B-4A0A-B386-C62AFE1F3C5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굴림</vt:lpstr>
      <vt:lpstr>Arial</vt:lpstr>
      <vt:lpstr>기본 디자인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642장 아멘</dc:title>
  <dc:creator>김창운</dc:creator>
  <cp:lastModifiedBy>seongdae</cp:lastModifiedBy>
  <cp:revision>33</cp:revision>
  <dcterms:created xsi:type="dcterms:W3CDTF">2012-08-30T03:18:24Z</dcterms:created>
  <dcterms:modified xsi:type="dcterms:W3CDTF">2020-05-01T07:33:54Z</dcterms:modified>
</cp:coreProperties>
</file>